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6" r:id="rId2"/>
    <p:sldId id="267" r:id="rId3"/>
    <p:sldId id="268" r:id="rId4"/>
    <p:sldId id="269" r:id="rId5"/>
    <p:sldId id="270" r:id="rId6"/>
    <p:sldId id="271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5CC8B-B026-4A4E-85EB-35A8ACAA03AD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3EF31-FAF2-4461-A057-DC358641A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положительным свойствам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древесины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относится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высокая механическая прочность и одновременно с этим легкость, что позволяет отнести ее к эффективным материалам с достаточно высоким коэффициентом конструктивного качества. К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отрицательным свойствам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древесины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относятся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анизотропность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т.е. неоднородность структуры и свойств в различных направлениях по отношению к расположению древесных волокон; повышенная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гидроскопичность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водопоглощение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предопределяющие изменение важнейших физико-механических характеристик за счет неравномерного разбухания, коробления и растрескивания.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EF31-FAF2-4461-A057-DC358641AFD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Ламинированная Фанера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Такой тип все больше набирает популярности среди обычного потребителя. При изготовлении компании производители используются специальное ламинированное покрытие, благодаря которому поверхность приобретает необычный внешний вид. Также ламинированную фанеру иногда называют слоисто-прессованной.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Фанерные панели, изготовленные при помощи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ламинации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производят из: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березы;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тополя;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сосны;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лиственницы.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Благодаря верхнему ламинированному слою, обычная фанера приобретает совершенно новые, несвойственные для нее характеристики. Она становится значительно прочнее и плотнее, а также повышается степень ее влагостойкости.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Благодаря этим улучшенным характеристикам, дизайнеры начали активно использовать этот материал в отделке различных помещений. При этом панели из фанеры прекрасно сочетаются с большинством других отделочных покрытий, их можно применять в оформлении комнат как в классическом, так и в современном стиле.</a:t>
            </a:r>
            <a:endParaRPr lang="ru-RU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EF31-FAF2-4461-A057-DC358641AFD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Также не рекомендуется использовать их в помещениях, где систематически наблюдается повышенная влажность. За достаточно короткий промежуток времени плиты могут совершенно потерять первоначальную эстетичность. В качестве основных плюсов можно отметить интересный, необычный дизайн и относительно невысокую стоимость.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EF31-FAF2-4461-A057-DC358641AFD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1%82%D1%80%D0%BE%D0%B8%D1%82%D0%B5%D0%BB%D1%8C%D0%BD%D1%8B%D0%B5_%D0%BC%D0%B0%D1%82%D0%B5%D1%80%D0%B8%D0%B0%D0%BB%D1%8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s://ru.wikipedia.org/wiki/%D0%A8%D0%BF%D0%BE%D0%BD_(%D0%BC%D0%B0%D1%82%D0%B5%D1%80%D0%B8%D0%B0%D0%BB)" TargetMode="External"/><Relationship Id="rId4" Type="http://schemas.openxmlformats.org/officeDocument/2006/relationships/hyperlink" Target="https://ru.wikipedia.org/wiki/%D0%A1%D0%BA%D0%BB%D0%B5%D0%B8%D0%B2%D0%B0%D0%BD%D0%B8%D0%B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en.wikipedia.org/wiki/Medium-density_fibreboar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СТАРШИЙ ПРЕПОДАВАТЕЛЬ ШАСИД – Аубакирова </a:t>
            </a:r>
            <a:r>
              <a:rPr lang="kk-KZ" sz="1400" dirty="0" smtClean="0"/>
              <a:t>Зульфия Акылбековна </a:t>
            </a:r>
            <a:endParaRPr lang="kk-KZ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№3 «Древесина как декоративно отделочный материал. 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Общие сведения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 smtClean="0"/>
              <a:t>       Древесина</a:t>
            </a:r>
            <a:r>
              <a:rPr lang="ru-RU" sz="2000" dirty="0" smtClean="0"/>
              <a:t> - высокопористый продукт живой природы, отличающийся специфическим волокнистым строением, предопределяющим своеобразие ее физико-механических свойств, широкое и многообразное использование в различных отраслях народного хозяйства.</a:t>
            </a:r>
            <a:endParaRPr lang="ru-RU" sz="2000" dirty="0"/>
          </a:p>
        </p:txBody>
      </p:sp>
      <p:pic>
        <p:nvPicPr>
          <p:cNvPr id="4" name="Рисунок 3" descr="https://musorish.ru/wp-content/uploads/2018/12/drevesin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667000"/>
            <a:ext cx="3878580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материалы из древесины</a:t>
            </a:r>
            <a:endParaRPr lang="ru-RU" dirty="0"/>
          </a:p>
        </p:txBody>
      </p:sp>
      <p:pic>
        <p:nvPicPr>
          <p:cNvPr id="3" name="Рисунок 2" descr="https://horoshidom.ru/wp-content/uploads/2018/08/blokhau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19200"/>
            <a:ext cx="253107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im0-tub-kz.yandex.net/i?id=1759f6e1035a5dddad30e6411adae9fc-l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219200"/>
            <a:ext cx="2489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m0-tub-kz.yandex.net/i?id=63f48cf7105a3e3915b0c22ea30048f2-l&amp;n=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200401"/>
            <a:ext cx="25527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remont-kuhni.com/wp-content/uploads/2019/06/213123312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1219200"/>
            <a:ext cx="2531119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dekoriko.ru/images/article/orig/2018/06/tonkosti-vybora-mdf-panelej-dlya-mebeli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3429000"/>
            <a:ext cx="245484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2.wp.com/fasad-exp.ru/wp-content/uploads/2016/10/Evrovagonka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3276600"/>
            <a:ext cx="233594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381001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/>
              <a:t>Фане́ра</a:t>
            </a:r>
            <a:r>
              <a:rPr lang="ru-RU" dirty="0" smtClean="0"/>
              <a:t>, </a:t>
            </a:r>
            <a:r>
              <a:rPr lang="ru-RU" b="1" dirty="0" err="1" smtClean="0"/>
              <a:t>древе́сно-сло́истая</a:t>
            </a:r>
            <a:r>
              <a:rPr lang="ru-RU" b="1" dirty="0" smtClean="0"/>
              <a:t> плита́</a:t>
            </a:r>
            <a:r>
              <a:rPr lang="ru-RU" dirty="0" smtClean="0"/>
              <a:t> (нем. </a:t>
            </a:r>
            <a:r>
              <a:rPr lang="ru-RU" dirty="0" err="1" smtClean="0"/>
              <a:t>Furnier</a:t>
            </a:r>
            <a:r>
              <a:rPr lang="ru-RU" dirty="0" smtClean="0"/>
              <a:t> - от франц. </a:t>
            </a:r>
            <a:r>
              <a:rPr lang="ru-RU" dirty="0" err="1" smtClean="0"/>
              <a:t>fournir</a:t>
            </a:r>
            <a:r>
              <a:rPr lang="ru-RU" dirty="0" smtClean="0"/>
              <a:t> - накладывать) — многослойный </a:t>
            </a:r>
            <a:r>
              <a:rPr lang="ru-RU" dirty="0" smtClean="0">
                <a:hlinkClick r:id="rId3" tooltip="Строительные материалы"/>
              </a:rPr>
              <a:t>строительный материал</a:t>
            </a:r>
            <a:r>
              <a:rPr lang="ru-RU" dirty="0" smtClean="0"/>
              <a:t>, изготавливаемый путём </a:t>
            </a:r>
            <a:r>
              <a:rPr lang="ru-RU" dirty="0" smtClean="0">
                <a:hlinkClick r:id="rId4" tooltip="Склеивание"/>
              </a:rPr>
              <a:t>склеивания</a:t>
            </a:r>
            <a:r>
              <a:rPr lang="ru-RU" dirty="0" smtClean="0"/>
              <a:t> специально подготовленного </a:t>
            </a:r>
            <a:r>
              <a:rPr lang="ru-RU" dirty="0" smtClean="0">
                <a:hlinkClick r:id="rId5" tooltip="Шпон (материал)"/>
              </a:rPr>
              <a:t>шпона</a:t>
            </a:r>
            <a:r>
              <a:rPr lang="ru-RU" dirty="0" smtClean="0"/>
              <a:t>. Для повышения прочности фанеры слои шпона накладываются так, чтобы волокна древесины каждого листа были перпендикулярны соседним, поэтому, чтобы направления внешних слоёв совпадали, количество слоёв шпона обычно нечётное: от трёх и более.</a:t>
            </a:r>
            <a:endParaRPr lang="ru-RU" dirty="0"/>
          </a:p>
        </p:txBody>
      </p:sp>
      <p:pic>
        <p:nvPicPr>
          <p:cNvPr id="1026" name="Picture 2" descr="https://sdelai-lestnicu.ru/wp-content/uploads/e/c/1/ec107e7f99e6d3436d5270b00a7ff24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1200" y="2362200"/>
            <a:ext cx="5372099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457201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Декоративная фанера для стен</a:t>
            </a:r>
          </a:p>
          <a:p>
            <a:r>
              <a:rPr lang="ru-RU" dirty="0" smtClean="0"/>
              <a:t>Такие панели имеют весьма необычный вид, они отличаются фигурной резкой. При изготовлении могут использоваться узоры самых разных форм. Более того, некоторые компании предоставляют возможность самостоятельно выбрать будущий рисунок.</a:t>
            </a:r>
          </a:p>
          <a:p>
            <a:r>
              <a:rPr lang="ru-RU" dirty="0" smtClean="0"/>
              <a:t>Этот отделочный материал можно покрывать специальной краской и лаками. Но, к сожалению, декоративные фанерные листы не имеют высоких показателей износостойкости.</a:t>
            </a:r>
          </a:p>
        </p:txBody>
      </p:sp>
      <p:sp>
        <p:nvSpPr>
          <p:cNvPr id="31746" name="AutoShape 2" descr="https://www.remont-kvartiri.ru/files/redactor/5ac2897ec1bb1be1a22bb76bdbf5e06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https://archidea.com.ua/i/36/23/46/362346/288ce1476559ab86ad971ee3b5fde66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895600"/>
            <a:ext cx="6324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304801"/>
            <a:ext cx="838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hlinkClick r:id="rId2"/>
              </a:rPr>
              <a:t>Medium-density </a:t>
            </a:r>
            <a:r>
              <a:rPr lang="en-US" b="1" dirty="0" err="1" smtClean="0">
                <a:hlinkClick r:id="rId2"/>
              </a:rPr>
              <a:t>fibreboard</a:t>
            </a:r>
            <a:endParaRPr lang="ru-RU" b="1" dirty="0" smtClean="0"/>
          </a:p>
          <a:p>
            <a:r>
              <a:rPr lang="ru-RU" dirty="0" smtClean="0"/>
              <a:t>Панели из </a:t>
            </a:r>
            <a:r>
              <a:rPr lang="ru-RU" dirty="0" err="1" smtClean="0"/>
              <a:t>мелкодисперсионной</a:t>
            </a:r>
            <a:r>
              <a:rPr lang="ru-RU" dirty="0" smtClean="0"/>
              <a:t> фракции (МДФ) древесины представляют собой отделочный материал, выполненный из древесноволокнистых плит средней плотности. Изготавливают их сухим прессованием мелких древесных фрагментов – щепы, стружки и опилок высоким давлением при высокой температуре. Связующими элементами выступают синтетические смолы (</a:t>
            </a:r>
            <a:r>
              <a:rPr lang="ru-RU" dirty="0" err="1" smtClean="0"/>
              <a:t>карбамидоформальдегид</a:t>
            </a:r>
            <a:r>
              <a:rPr lang="ru-RU" dirty="0" smtClean="0"/>
              <a:t>) и модификатор меламин, который не более токсичен, чем поваренная соль. Вместе эти составляющие обеспечивают очень низкую эмиссию (выделение формальдегида в окружающую среду), сопоставимую с эмиссией натуральной древесины (класс E1). </a:t>
            </a:r>
            <a:endParaRPr lang="ru-RU" dirty="0"/>
          </a:p>
        </p:txBody>
      </p:sp>
      <p:pic>
        <p:nvPicPr>
          <p:cNvPr id="32770" name="Picture 2" descr="Многообразие цветовой палитр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505200"/>
            <a:ext cx="4022725" cy="2680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3627</TotalTime>
  <Words>348</Words>
  <PresentationFormat>Экран (4:3)</PresentationFormat>
  <Paragraphs>25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СТАРШИЙ ПРЕПОДАВАТЕЛЬ ШАСИД – Аубакирова Зульфия Акылбековна </vt:lpstr>
      <vt:lpstr>Общие сведения</vt:lpstr>
      <vt:lpstr>материалы из древесины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Дана</cp:lastModifiedBy>
  <cp:revision>48</cp:revision>
  <dcterms:created xsi:type="dcterms:W3CDTF">2020-09-03T08:08:32Z</dcterms:created>
  <dcterms:modified xsi:type="dcterms:W3CDTF">2020-09-08T07:42:01Z</dcterms:modified>
</cp:coreProperties>
</file>